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04956AD3-4497-4963-9DA0-BAAE445E705A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C8AA9B3-3180-4AD2-97F2-99F4D47421B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1027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AA9B3-3180-4AD2-97F2-99F4D47421B9}" type="slidenum">
              <a:rPr lang="en-IL" smtClean="0"/>
              <a:t>1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798130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5DF25B7-7E4E-4BEE-867B-0E08D469C9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9803217-F2EE-42DE-BA1A-887FCF3E48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46A5DE2-D587-4C2D-A110-0771A0939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D228F97-7F4D-4AF1-ADBB-F3BED0AD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4FF362C-C4A3-460B-BE92-999F9D74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95389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3EAE0-4EB2-460A-81E4-266D5000F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5D54EDF-ABA5-4FA0-B5B4-FDE96E109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2A92F31-3D90-434C-A486-3C7021EB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C671F8A-9268-4E12-8AD0-5AD5288A1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CA7A139-ED8F-4CC5-B221-53E21D98F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62416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9866B75-C914-4E4F-9D88-D40CB4C730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257C72D-464C-4503-94EF-E5C3BEF06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6CF3548-35E4-48FB-BDDE-A39648612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76E3CFF-BF63-488E-9452-0487C73E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59AB589-669F-46C1-A80A-B9BFA49E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4776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0EBEBD-9A5F-46AC-ACAF-7AC1760A5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352752E-9503-48D6-9EA8-546FAFFBF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9DED972-9931-4496-86E8-BD5AB7D7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AE2A248-54D4-4F05-BF22-7DBF138A5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E568E8E-77C1-4F1E-AEF8-0FEFFF733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4038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DFF577E-ABF2-44C9-BBDE-170F40D73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9AB5972-85AE-4B0D-8B5B-3AB0E0E8D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5699AF2-BE2B-4608-BFB4-9059E5959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8485316-E88F-42E7-A21A-C000F5BA3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72C7858-8B34-428A-BA2E-CD7182AC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2343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B49447E-436C-468A-89AA-7E878A44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E6BD729-5C12-432F-9D07-36B63CE28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4B292D0-DAA1-49F9-A459-B151374B7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DD65E37-887A-4592-99EC-9A13E6B3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BAF007F-7BE3-48DA-A867-E442184E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4BF1FAC-C1E5-44A8-8A1E-3FEA18CD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2868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B4A6E17-4CE5-48E9-B67E-920E15C3C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75AD3D6-0A41-449C-AF82-6D1061484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36C166D2-C640-458D-A74D-BDF863596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EAF010E1-20B7-4713-B8DB-D15C3D42E7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79326B2-0201-4ADC-B20B-1B55F61B4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3C8BDBCB-FD36-4F80-BED0-3B1A55197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36DD7E04-E35D-4654-BE10-39A46BDB0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F878C94-4F3C-428B-B480-F5BBDBE4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501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FD09741-385F-44EE-8DF0-27AB92EA7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091BDE0D-3B75-4749-A3A5-9E42959B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74B6A734-700C-4530-8514-0570C6466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FF813B8-2E16-479D-BA43-DAAFC7559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0143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2215A344-78BD-40FF-965B-51C355D8B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33E0BA0-F77F-4F93-B4E5-6F54E089C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7C7E307-C055-4876-A7BE-CDAB9F3C3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0268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19D3913-B034-4FDF-9817-2D359AA5A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06499EA-0D20-4B49-A220-A8D2F012B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B27E083-06B1-4177-BC70-4E6DDFAF6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D7CA39E-A02E-4FDA-90A6-C3DBF288B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67387D5-0238-4CA9-B592-5F80D565E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8F8DD9C-A86A-4229-8533-971C845C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5007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0F7E4DA-F75D-4EEA-A18D-E20960DAD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5E93B63F-212A-4D79-9FEF-23C23562A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175028D-CDE3-4456-BEBA-360FF6599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61B00A7-927C-474A-ACE0-0F5AF562F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2E3EF56-0E78-4F4D-A99D-13B82B70F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3D66877-B177-4082-A1B1-8E79612E9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7721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AD561C88-DE6E-4ACC-BCF5-DBADA2E90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149DB94-D2A8-40F3-A665-CD2E83477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D22AB35-D2C1-4969-B5B4-37A557F917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C4ADA-14E3-4B2E-94D8-2152494B7517}" type="datetimeFigureOut">
              <a:rPr lang="en-IL" smtClean="0"/>
              <a:t>19/11/2024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21F3E50-0056-4534-BD04-8FE578444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EA77364-E6B8-409B-8EEF-31C42D5F3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C312-A6D9-4914-B905-222571AB1639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5776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fi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2E3D89E1-AC79-48B5-81EE-9F90E3B68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698" y="428457"/>
            <a:ext cx="1949301" cy="1949301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4BAF18C6-D06A-44D7-9064-5E0A618E09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665" y="4994790"/>
            <a:ext cx="1526032" cy="1526032"/>
          </a:xfrm>
          <a:prstGeom prst="rect">
            <a:avLst/>
          </a:prstGeom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AB6C05B0-9639-4B88-B74F-503B11603D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43" y="812620"/>
            <a:ext cx="2441752" cy="1387758"/>
          </a:xfrm>
          <a:prstGeom prst="rect">
            <a:avLst/>
          </a:prstGeom>
        </p:spPr>
      </p:pic>
      <p:pic>
        <p:nvPicPr>
          <p:cNvPr id="15" name="תמונה 14">
            <a:extLst>
              <a:ext uri="{FF2B5EF4-FFF2-40B4-BE49-F238E27FC236}">
                <a16:creationId xmlns:a16="http://schemas.microsoft.com/office/drawing/2014/main" id="{7536D99B-93DE-47CC-B517-74E7D8A89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8583" y="348037"/>
            <a:ext cx="2143125" cy="2143125"/>
          </a:xfrm>
          <a:prstGeom prst="rect">
            <a:avLst/>
          </a:prstGeom>
        </p:spPr>
      </p:pic>
      <p:pic>
        <p:nvPicPr>
          <p:cNvPr id="16" name="תמונה 15">
            <a:extLst>
              <a:ext uri="{FF2B5EF4-FFF2-40B4-BE49-F238E27FC236}">
                <a16:creationId xmlns:a16="http://schemas.microsoft.com/office/drawing/2014/main" id="{8A7BE0B6-0BD4-43F2-A8FD-76F04B10B2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9111" y="502885"/>
            <a:ext cx="2791261" cy="1565975"/>
          </a:xfrm>
          <a:prstGeom prst="rect">
            <a:avLst/>
          </a:prstGeom>
        </p:spPr>
      </p:pic>
      <p:pic>
        <p:nvPicPr>
          <p:cNvPr id="1026" name="Picture 2" descr="מרכז רפואי צפון - פוריה Tzafon MC‎">
            <a:extLst>
              <a:ext uri="{FF2B5EF4-FFF2-40B4-BE49-F238E27FC236}">
                <a16:creationId xmlns:a16="http://schemas.microsoft.com/office/drawing/2014/main" id="{0EB9A1F3-D024-4FFE-A520-2D79F3C4A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327" y="2496740"/>
            <a:ext cx="2454549" cy="245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תמונה 16">
            <a:extLst>
              <a:ext uri="{FF2B5EF4-FFF2-40B4-BE49-F238E27FC236}">
                <a16:creationId xmlns:a16="http://schemas.microsoft.com/office/drawing/2014/main" id="{4DE081CF-6BBC-461E-A796-DA36AE6BDAF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47476" y="2603070"/>
            <a:ext cx="1863199" cy="1877173"/>
          </a:xfrm>
          <a:prstGeom prst="rect">
            <a:avLst/>
          </a:prstGeom>
        </p:spPr>
      </p:pic>
      <p:pic>
        <p:nvPicPr>
          <p:cNvPr id="18" name="תמונה 17">
            <a:extLst>
              <a:ext uri="{FF2B5EF4-FFF2-40B4-BE49-F238E27FC236}">
                <a16:creationId xmlns:a16="http://schemas.microsoft.com/office/drawing/2014/main" id="{FD74FAEE-96D4-46D7-B0C0-D81388A63E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2073" y="2491162"/>
            <a:ext cx="2400300" cy="1905000"/>
          </a:xfrm>
          <a:prstGeom prst="rect">
            <a:avLst/>
          </a:prstGeom>
        </p:spPr>
      </p:pic>
      <p:pic>
        <p:nvPicPr>
          <p:cNvPr id="1030" name="Picture 6" descr="‫ניצת הדובדבן - YouTube‬‎">
            <a:extLst>
              <a:ext uri="{FF2B5EF4-FFF2-40B4-BE49-F238E27FC236}">
                <a16:creationId xmlns:a16="http://schemas.microsoft.com/office/drawing/2014/main" id="{A226E85D-B66D-4106-A26D-85896A83B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196" y="4895912"/>
            <a:ext cx="2077362" cy="153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תמונה 18">
            <a:extLst>
              <a:ext uri="{FF2B5EF4-FFF2-40B4-BE49-F238E27FC236}">
                <a16:creationId xmlns:a16="http://schemas.microsoft.com/office/drawing/2014/main" id="{93570447-2F3C-4773-A2E8-7E0B48240C9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93876" y="4743274"/>
            <a:ext cx="3571875" cy="1876425"/>
          </a:xfrm>
          <a:prstGeom prst="rect">
            <a:avLst/>
          </a:prstGeom>
        </p:spPr>
      </p:pic>
      <p:pic>
        <p:nvPicPr>
          <p:cNvPr id="1032" name="Picture 8" descr="טרייד אין רכב : כל הרכבים, המסלולים ופתרונות המימון במקום אחד">
            <a:extLst>
              <a:ext uri="{FF2B5EF4-FFF2-40B4-BE49-F238E27FC236}">
                <a16:creationId xmlns:a16="http://schemas.microsoft.com/office/drawing/2014/main" id="{E587872A-7545-4C83-AA12-BEAE93E8C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5991" y="4971992"/>
            <a:ext cx="285750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תמונה 20">
            <a:extLst>
              <a:ext uri="{FF2B5EF4-FFF2-40B4-BE49-F238E27FC236}">
                <a16:creationId xmlns:a16="http://schemas.microsoft.com/office/drawing/2014/main" id="{358B7923-6B83-413E-834E-E3FB0D3ECC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404292" y="2433637"/>
            <a:ext cx="2295525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45178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</Words>
  <Application>Microsoft Office PowerPoint</Application>
  <PresentationFormat>מסך רחב</PresentationFormat>
  <Paragraphs>1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Orit Bu</dc:creator>
  <cp:lastModifiedBy>Orit Bu</cp:lastModifiedBy>
  <cp:revision>3</cp:revision>
  <dcterms:created xsi:type="dcterms:W3CDTF">2024-11-19T09:18:14Z</dcterms:created>
  <dcterms:modified xsi:type="dcterms:W3CDTF">2024-11-19T09:39:44Z</dcterms:modified>
</cp:coreProperties>
</file>